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640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192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AFF9-5234-F240-B215-4DE20D4E5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4C681-CE44-A844-9F95-F71CDF3EF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F357-597D-DE49-B121-2D39653F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5A363-A30D-704E-A702-E27B34C4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4D06F-E928-4F47-89F3-B7B7FAA9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5282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B266-F23F-3F49-A6FA-C2B67450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8E223-4052-1C45-A2D8-1CCC12601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747B7-17F0-3543-95E8-F2018346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72744-468A-3B40-B9DE-A98E2741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1B3C6-BB51-0D4D-B3A1-52974D8F4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269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760645-EFA3-0840-BAD7-1F232598D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00415-ACBB-0244-8F0C-CD63328E6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2C7DD-13A5-1249-8CE0-F258287C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B0856-8804-6349-B48B-CDE8B50A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26728-88FE-B74E-A506-9124402D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048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5FB6-FA6A-B749-BDF8-659193DF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3ADC-A9EC-5441-9602-7FDCE22C8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2AECF-57F4-144D-A068-260D67D1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BF8C0-8596-BC4C-BB6B-F92A1E64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666C-0851-8948-B0C0-EE26FB86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238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F1CA-71F6-964E-86B2-02F1864F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EA7AC-6172-B843-BCEE-2D5397AF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911A0-1FA6-0E4B-B919-4A7CCB0B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4105A-9311-784E-B201-35A91900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02851-AD63-AE45-AF15-522E372B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541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1A92-3DDA-B54A-AFB0-9D3920EC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2E5F6-969E-C74E-BFD5-5CDDC1FD6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A7B8F-01D7-1549-A401-9F67F33DF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F84B2-D791-6A49-B258-B372336A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A8231-BF59-3745-AFEF-C8B36BF16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82362-3A83-2E43-A50F-568207FC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159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557D-A959-7C44-B3F3-9D7AE64E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757CF-39DD-BA49-8A4A-3B7C44A99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7B3B2-C3B0-7B46-BB34-AFC0696F1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5EF62C-4E2F-7342-9569-EBAAE1C13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57D4A-862D-504A-990A-6527F3717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3097F7-654A-A84A-8BBD-28F98B9E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6DFA3-BDBA-5B47-B64E-B5A01A15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FDA3A5-3555-7B46-9AD9-E4985053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560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AB60-34CC-9A41-A0AA-41391D40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73EC0-D815-114F-A395-D6F95787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2BAE3-DE83-3946-B41F-597CF674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651CB-E994-FB45-8AF7-5E070EAC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2733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F37A3-E5EC-0642-8530-8878F6E1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97DAD-F519-8C42-99BB-9AF9B24C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3FBEB-327C-0744-A4A6-B23B04E2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703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C684B-F043-AB4D-BA30-F0923D8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6CD5-0CB8-0744-BFAA-6E42ABD79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9FCAE-024A-2F46-AFA0-638DC12BC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266FA-D179-3F43-9FE6-AE157912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C2857-ECD7-A044-BA5B-9A2B0BFA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7080-42CF-944F-9C37-461028B7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879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E5A6-8D3E-B74B-A2A3-E86A6BC2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CBE1A-DE39-034B-B7C7-473D6E9D6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6CAD8-A979-DB45-BD11-4EC646283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3025B-4E37-4643-BC54-1B9A6111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DC16C-CF6E-A84E-ADD3-A5DFE4BC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D3C47-7251-E544-9A02-009A4BB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830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66EBA-9D8C-3E4E-B3B3-B8FEB0D2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8B906-76BB-2C43-A3CC-F618ECC44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B053-86E2-C24A-8380-90C5C788A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6641-69BC-1444-B1A0-1AD70846FC6D}" type="datetimeFigureOut">
              <a:rPr lang="he-IL" smtClean="0"/>
              <a:t>ב'.טבת.תשפ"א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61C85-5387-0C4C-BC8F-A48728322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D8A1-918A-CF42-A11F-768A1829B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2CF77-51DC-C142-A394-40069E8CB05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72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0C44E-DD3B-8D48-8DB1-F1A369CDD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4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3029F-3AC4-A243-AB99-F77F4E60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4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F05D0-8107-0641-B248-FED5A88E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9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2FFB2-9B88-B94D-8423-B9B727D4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0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1B4AEB-CF9B-A941-AD5C-02E048CBC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2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270E6-6B25-6546-9FF8-CC21635AA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4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CCBB3-8810-3C49-80BF-0828CAB2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1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DB676-C47F-F84A-B5A2-4D0FF613F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680CF-1E72-3647-B3A9-335592893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00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</cp:revision>
  <dcterms:created xsi:type="dcterms:W3CDTF">2020-07-09T14:10:34Z</dcterms:created>
  <dcterms:modified xsi:type="dcterms:W3CDTF">2020-12-17T12:29:00Z</dcterms:modified>
</cp:coreProperties>
</file>