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106" d="100"/>
          <a:sy n="106" d="100"/>
        </p:scale>
        <p:origin x="-71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D69E-EC25-4F86-8373-1BAB71BECE12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B852-AA0B-4D1C-85DA-2A823B8D11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345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D69E-EC25-4F86-8373-1BAB71BECE12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B852-AA0B-4D1C-85DA-2A823B8D11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876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D69E-EC25-4F86-8373-1BAB71BECE12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B852-AA0B-4D1C-85DA-2A823B8D11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935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D69E-EC25-4F86-8373-1BAB71BECE12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B852-AA0B-4D1C-85DA-2A823B8D11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371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D69E-EC25-4F86-8373-1BAB71BECE12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B852-AA0B-4D1C-85DA-2A823B8D11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390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D69E-EC25-4F86-8373-1BAB71BECE12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B852-AA0B-4D1C-85DA-2A823B8D11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226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D69E-EC25-4F86-8373-1BAB71BECE12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B852-AA0B-4D1C-85DA-2A823B8D11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026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D69E-EC25-4F86-8373-1BAB71BECE12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B852-AA0B-4D1C-85DA-2A823B8D11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725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D69E-EC25-4F86-8373-1BAB71BECE12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B852-AA0B-4D1C-85DA-2A823B8D11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926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D69E-EC25-4F86-8373-1BAB71BECE12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B852-AA0B-4D1C-85DA-2A823B8D11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075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D69E-EC25-4F86-8373-1BAB71BECE12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B852-AA0B-4D1C-85DA-2A823B8D11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291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9D69E-EC25-4F86-8373-1BAB71BECE12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0B852-AA0B-4D1C-85DA-2A823B8D11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177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יוצאים לחופשה בטוחה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9" y="46327"/>
            <a:ext cx="5601482" cy="114316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72" y="135367"/>
            <a:ext cx="3111111" cy="9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אין תיאור זמין לתמונה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77" y="1030940"/>
            <a:ext cx="378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מונה יכולה לכלול: ‏‏‏שולחן‏ ו‏בתוך מבנה‏‏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07" y="1030940"/>
            <a:ext cx="378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61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אין תיאור זמין לתמונה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8" y="0"/>
            <a:ext cx="5758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תמונה יכולה לכלול: ‏‏‏יוסי פינצבסקי‏‏, ‏‏לעמוד‏‏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9"/>
          <a:stretch/>
        </p:blipFill>
        <p:spPr bwMode="auto">
          <a:xfrm>
            <a:off x="7415213" y="0"/>
            <a:ext cx="37421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09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תמונה יכולה לכלול: ‏‏‏אדם אחד או יותר‏ ו‏אנשים עומדים‏‏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6" y="164630"/>
            <a:ext cx="3366000" cy="643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אין תיאור זמין לתמונה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95" y="164630"/>
            <a:ext cx="7945064" cy="654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6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 descr="C:\Users\רונית\Desktop\DCIM\103APPLE\IMG_23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0"/>
            <a:ext cx="113156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47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 descr="C:\Users\רונית\Desktop\DCIM\103APPLE\IMG_23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0"/>
            <a:ext cx="1122425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02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 descr="C:\Users\רונית\Desktop\DCIM\103APPLE\IMG_28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160020"/>
            <a:ext cx="11407140" cy="6697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14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 descr="C:\Users\רונית\Desktop\DCIM\101APPLE\IMG_14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"/>
            <a:ext cx="10896600" cy="651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43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 descr="××ª××× × ×©× â×××¡× ×¤×× ×¦××¡×§×â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0020"/>
            <a:ext cx="11658599" cy="640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 descr="××ª××× × ×©× ââRonit Ravivââ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60020"/>
            <a:ext cx="9806940" cy="6697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72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 descr="××ª××× × ×©× â×××¡× ×¤×× ×¦××¡×§×â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657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02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 descr="××ª××× × ×©× ââRonit Ravivââ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797539" cy="6287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67680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3</Words>
  <Application>Microsoft Office PowerPoint</Application>
  <PresentationFormat>מותאם אישית</PresentationFormat>
  <Paragraphs>1</Paragraphs>
  <Slides>12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ערכת נושא Office</vt:lpstr>
      <vt:lpstr>יוצאים לחופשה בטוחה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יוצאים לחופשה בטוחה</dc:title>
  <dc:creator>User</dc:creator>
  <cp:lastModifiedBy>רונית</cp:lastModifiedBy>
  <cp:revision>5</cp:revision>
  <dcterms:created xsi:type="dcterms:W3CDTF">2018-07-22T08:56:49Z</dcterms:created>
  <dcterms:modified xsi:type="dcterms:W3CDTF">2019-11-23T20:05:52Z</dcterms:modified>
</cp:coreProperties>
</file>